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notesMasterIdLst>
    <p:notesMasterId r:id="rId8"/>
  </p:notesMasterIdLst>
  <p:sldSz cx="14630400" cy="8229600"/>
  <p:notesSz cx="8229600" cy="14630400"/>
  <p:embeddedFontLst>
    <p:embeddedFont>
      <p:font typeface="Montserrat"/>
      <p:regular r:id="rId13"/>
    </p:embeddedFont>
    <p:embeddedFont>
      <p:font typeface="Montserrat"/>
      <p:regular r:id="rId14"/>
    </p:embeddedFont>
    <p:embeddedFont>
      <p:font typeface="Montserrat"/>
      <p:regular r:id="rId15"/>
    </p:embeddedFont>
    <p:embeddedFont>
      <p:font typeface="Montserrat"/>
      <p:regular r:id="rId16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notesMaster" Target="notesMasters/notesMaster1.xml"/><Relationship Id="rId9" Type="http://schemas.openxmlformats.org/officeDocument/2006/relationships/presProps" Target="presProps.xml"/><Relationship Id="rId10" Type="http://schemas.openxmlformats.org/officeDocument/2006/relationships/viewProps" Target="viewProps.xml"/><Relationship Id="rId11" Type="http://schemas.openxmlformats.org/officeDocument/2006/relationships/theme" Target="theme/theme1.xml"/><Relationship Id="rId12" Type="http://schemas.openxmlformats.org/officeDocument/2006/relationships/tableStyles" Target="tableStyles.xml"/><Relationship Id="rId13" Type="http://schemas.openxmlformats.org/officeDocument/2006/relationships/font" Target="fonts/font1.fntdata"/><Relationship Id="rId14" Type="http://schemas.openxmlformats.org/officeDocument/2006/relationships/font" Target="fonts/font2.fntdata"/><Relationship Id="rId15" Type="http://schemas.openxmlformats.org/officeDocument/2006/relationships/font" Target="fonts/font3.fntdata"/><Relationship Id="rId16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Compreender um pouco mais sobre o git e a sua importância pros desenvolvedores
Explorar como o github contribue para o trabalho em equipe
Entender como o git e o github se complementam
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Git é um sistema de controle de versão distribuído, distribuido pois cada desenvolvedor tem uma cópia completa do repositório localmente.Ele registra o histórico de alterações feitas em arquivos de um projeto;
Permite o trabalho em equipe, pois permite que cada desenvolvedor tenha sua área de trabalho (branches)
Garante controle de versão, colaboração segura entre desenvolvedores, rastreamento de mudanças e organização do código-fonte.
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github, gitlab e bitbucket são repositórios remotos, que permitem salvar códigos em nuvem, como um google drive
são próprios para aceitar códigos que são controlados pelo git, todos possuem os mesmos principios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Git é uma ferramenta local usada para controlar o histórico de alterações em arquivos.Git é como um editor de texto com histórico no seu computador.
GitHub, por outro lado, é uma plataforma online onde você pode hospedar projetos que usam Git.
GitHub é como o Google Drive, onde você pode salvar e compartilhar esse histórico com outras pessoas.
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Commits pequenos, sempre evitar muitas alterações em um commit e sempre deixar mensagem clara sobre o que foi feito
Não fazer commits ou pushs direto na branch main, sempre abrir uma solicitação
gitignore serve para o git ignorar arquivos e não os salvar no seu controle de histórico
PRs ou MRs são solicitações para fazer a junção de um ambiente de trabalho em outro
Dica Extra - Não mexer naquilo que não está no escopo do seu desenvolvimento, devido ao histórico de alterações que ficará salvo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slideLayout" Target="../slideLayouts/slideLayout3.xml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image" Target="../media/image-3-5.png"/><Relationship Id="rId6" Type="http://schemas.openxmlformats.org/officeDocument/2006/relationships/image" Target="../media/image-3-6.png"/><Relationship Id="rId7" Type="http://schemas.openxmlformats.org/officeDocument/2006/relationships/slideLayout" Target="../slideLayouts/slideLayout4.xml"/><Relationship Id="rId8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slideLayout" Target="../slideLayouts/slideLayout5.xml"/><Relationship Id="rId6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slideLayout" Target="../slideLayouts/slideLayout6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198" y="2561034"/>
            <a:ext cx="5609749" cy="701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Git &amp; Github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50198" y="3632478"/>
            <a:ext cx="7416403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Compreenda o que é Git, sua importância e porque ele é essencial para desenvolvedores;</a:t>
            </a: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6350198" y="4650462"/>
            <a:ext cx="7416403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Explore como o Github contribui para o trabalho em equipe;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6350198" y="5298281"/>
            <a:ext cx="7416403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Entenda como o git e o github se complementam.</a:t>
            </a:r>
            <a:endParaRPr lang="en-US" sz="19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3798" y="912971"/>
            <a:ext cx="28048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Quem sou eu?</a:t>
            </a:r>
            <a:endParaRPr lang="en-US" sz="2200" dirty="0"/>
          </a:p>
        </p:txBody>
      </p:sp>
      <p:sp>
        <p:nvSpPr>
          <p:cNvPr id="4" name="Shape 1"/>
          <p:cNvSpPr/>
          <p:nvPr/>
        </p:nvSpPr>
        <p:spPr>
          <a:xfrm>
            <a:off x="863798" y="1541264"/>
            <a:ext cx="7416403" cy="2275403"/>
          </a:xfrm>
          <a:prstGeom prst="roundRect">
            <a:avLst>
              <a:gd name="adj" fmla="val 1627"/>
            </a:avLst>
          </a:prstGeom>
          <a:solidFill>
            <a:srgbClr val="303132"/>
          </a:solidFill>
          <a:ln/>
        </p:spPr>
      </p:sp>
      <p:sp>
        <p:nvSpPr>
          <p:cNvPr id="5" name="Text 2"/>
          <p:cNvSpPr/>
          <p:nvPr/>
        </p:nvSpPr>
        <p:spPr>
          <a:xfrm>
            <a:off x="1110615" y="1788081"/>
            <a:ext cx="28048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Thiago Prado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110615" y="2286714"/>
            <a:ext cx="6922770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9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Desenvolvedor Full Stack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1110615" y="2743200"/>
            <a:ext cx="6922770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9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Grupo Multi - Multitech</a:t>
            </a:r>
            <a:endParaRPr lang="en-US" sz="1900" dirty="0"/>
          </a:p>
        </p:txBody>
      </p:sp>
      <p:sp>
        <p:nvSpPr>
          <p:cNvPr id="8" name="Text 5"/>
          <p:cNvSpPr/>
          <p:nvPr/>
        </p:nvSpPr>
        <p:spPr>
          <a:xfrm>
            <a:off x="1110615" y="3199686"/>
            <a:ext cx="6922770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9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Graduado em Sistemas de Informação (Uni-FACEF)</a:t>
            </a:r>
            <a:endParaRPr lang="en-US" sz="1900" dirty="0"/>
          </a:p>
        </p:txBody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798" y="4371975"/>
            <a:ext cx="2318623" cy="2666881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5923121" y="4316373"/>
            <a:ext cx="2364581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endParaRPr lang="en-US" sz="19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31505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4867" y="937022"/>
            <a:ext cx="4944547" cy="6357342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58428" y="595908"/>
            <a:ext cx="4925497" cy="6156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385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O que é Git?</a:t>
            </a:r>
            <a:endParaRPr lang="en-US" sz="3850" dirty="0"/>
          </a:p>
        </p:txBody>
      </p:sp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428" y="1536621"/>
            <a:ext cx="1083588" cy="1300282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2167057" y="1753314"/>
            <a:ext cx="6218515" cy="4062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1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Git é um </a:t>
            </a:r>
            <a:pPr algn="l" indent="0" marL="0">
              <a:lnSpc>
                <a:spcPts val="3150"/>
              </a:lnSpc>
              <a:buNone/>
            </a:pPr>
            <a:r>
              <a:rPr lang="en-US" sz="2100" b="1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sistema de controle de versão distribuído</a:t>
            </a:r>
            <a:pPr algn="l" indent="0" marL="0">
              <a:lnSpc>
                <a:spcPts val="3150"/>
              </a:lnSpc>
              <a:buNone/>
            </a:pPr>
            <a:r>
              <a:rPr lang="en-US" sz="21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;</a:t>
            </a:r>
            <a:endParaRPr lang="en-US" sz="2100" dirty="0"/>
          </a:p>
        </p:txBody>
      </p:sp>
      <p:pic>
        <p:nvPicPr>
          <p:cNvPr id="7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428" y="2836902"/>
            <a:ext cx="1083588" cy="1300282"/>
          </a:xfrm>
          <a:prstGeom prst="rect">
            <a:avLst/>
          </a:prstGeom>
        </p:spPr>
      </p:pic>
      <p:sp>
        <p:nvSpPr>
          <p:cNvPr id="8" name="Text 2"/>
          <p:cNvSpPr/>
          <p:nvPr/>
        </p:nvSpPr>
        <p:spPr>
          <a:xfrm>
            <a:off x="2167057" y="3053596"/>
            <a:ext cx="6218515" cy="8124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1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Ele registra o histórico de alterações feitas em arquivos de um projeto;</a:t>
            </a:r>
            <a:endParaRPr lang="en-US" sz="2100" dirty="0"/>
          </a:p>
        </p:txBody>
      </p:sp>
      <p:pic>
        <p:nvPicPr>
          <p:cNvPr id="9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8428" y="4137184"/>
            <a:ext cx="1083588" cy="1652111"/>
          </a:xfrm>
          <a:prstGeom prst="rect">
            <a:avLst/>
          </a:prstGeom>
        </p:spPr>
      </p:pic>
      <p:sp>
        <p:nvSpPr>
          <p:cNvPr id="10" name="Text 3"/>
          <p:cNvSpPr/>
          <p:nvPr/>
        </p:nvSpPr>
        <p:spPr>
          <a:xfrm>
            <a:off x="2167057" y="4353878"/>
            <a:ext cx="6218515" cy="12187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1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Com Git, </a:t>
            </a:r>
            <a:pPr algn="l" indent="0" marL="0">
              <a:lnSpc>
                <a:spcPts val="3150"/>
              </a:lnSpc>
              <a:buNone/>
            </a:pPr>
            <a:r>
              <a:rPr lang="en-US" sz="2100" b="1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várias pessoas podem trabalhar juntas no mesmo código</a:t>
            </a:r>
            <a:pPr algn="l" indent="0" marL="0">
              <a:lnSpc>
                <a:spcPts val="3150"/>
              </a:lnSpc>
              <a:buNone/>
            </a:pPr>
            <a:r>
              <a:rPr lang="en-US" sz="21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ao mesmo tempo, sem sobrescrever o trabalho umas das outras.</a:t>
            </a:r>
            <a:endParaRPr lang="en-US" sz="2100" dirty="0"/>
          </a:p>
        </p:txBody>
      </p:sp>
      <p:pic>
        <p:nvPicPr>
          <p:cNvPr id="11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8428" y="5789295"/>
            <a:ext cx="1083588" cy="1846302"/>
          </a:xfrm>
          <a:prstGeom prst="rect">
            <a:avLst/>
          </a:prstGeom>
        </p:spPr>
      </p:pic>
      <p:sp>
        <p:nvSpPr>
          <p:cNvPr id="12" name="Text 4"/>
          <p:cNvSpPr/>
          <p:nvPr/>
        </p:nvSpPr>
        <p:spPr>
          <a:xfrm>
            <a:off x="2167057" y="6005989"/>
            <a:ext cx="2462689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Importância</a:t>
            </a:r>
            <a:endParaRPr lang="en-US" sz="1900" dirty="0"/>
          </a:p>
        </p:txBody>
      </p:sp>
      <p:sp>
        <p:nvSpPr>
          <p:cNvPr id="13" name="Text 5"/>
          <p:cNvSpPr/>
          <p:nvPr/>
        </p:nvSpPr>
        <p:spPr>
          <a:xfrm>
            <a:off x="2167057" y="6443782"/>
            <a:ext cx="6218515" cy="9751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Garante controle de versão, colaboração segura entre desenvolvedores, rastreamento de mudanças e organização do código-fonte.</a:t>
            </a:r>
            <a:endParaRPr lang="en-US" sz="17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56972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9495" y="3135035"/>
            <a:ext cx="5632133" cy="3504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O que são GitHub, GitLab e Bitbucket?</a:t>
            </a:r>
            <a:endParaRPr lang="en-US" sz="2200" dirty="0"/>
          </a:p>
        </p:txBody>
      </p:sp>
      <p:sp>
        <p:nvSpPr>
          <p:cNvPr id="4" name="Text 1"/>
          <p:cNvSpPr/>
          <p:nvPr/>
        </p:nvSpPr>
        <p:spPr>
          <a:xfrm>
            <a:off x="719495" y="3716655"/>
            <a:ext cx="13191411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600" b="1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Repositórios remotos</a:t>
            </a:r>
            <a:pPr algn="l" indent="0" marL="0">
              <a:lnSpc>
                <a:spcPts val="240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: armazenam códigos Git na nuvem.</a:t>
            </a:r>
            <a:endParaRPr lang="en-US" sz="160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2738" y="4256246"/>
            <a:ext cx="1859280" cy="185928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664256" y="6372463"/>
            <a:ext cx="2336125" cy="2919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GitHub</a:t>
            </a:r>
            <a:endParaRPr lang="en-US" sz="1800" dirty="0"/>
          </a:p>
        </p:txBody>
      </p:sp>
      <p:sp>
        <p:nvSpPr>
          <p:cNvPr id="7" name="Text 3"/>
          <p:cNvSpPr/>
          <p:nvPr/>
        </p:nvSpPr>
        <p:spPr>
          <a:xfrm>
            <a:off x="719495" y="6787753"/>
            <a:ext cx="4225766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400"/>
              </a:lnSpc>
              <a:buSzPct val="100000"/>
              <a:buChar char="•"/>
            </a:pPr>
            <a:r>
              <a:rPr lang="en-US" sz="16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Grande comunidade open source</a:t>
            </a:r>
            <a:endParaRPr lang="en-US" sz="1600" dirty="0"/>
          </a:p>
        </p:txBody>
      </p:sp>
      <p:sp>
        <p:nvSpPr>
          <p:cNvPr id="8" name="Text 4"/>
          <p:cNvSpPr/>
          <p:nvPr/>
        </p:nvSpPr>
        <p:spPr>
          <a:xfrm>
            <a:off x="719495" y="7168039"/>
            <a:ext cx="4225766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400"/>
              </a:lnSpc>
              <a:buSzPct val="100000"/>
              <a:buChar char="•"/>
            </a:pPr>
            <a:r>
              <a:rPr lang="en-US" sz="16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Integração com GitHub Actions (CI/CD)</a:t>
            </a:r>
            <a:endParaRPr lang="en-US" sz="160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5441" y="4256246"/>
            <a:ext cx="1859280" cy="185928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6147078" y="6372463"/>
            <a:ext cx="2336125" cy="2919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GitLab</a:t>
            </a:r>
            <a:endParaRPr lang="en-US" sz="1800" dirty="0"/>
          </a:p>
        </p:txBody>
      </p:sp>
      <p:sp>
        <p:nvSpPr>
          <p:cNvPr id="11" name="Text 6"/>
          <p:cNvSpPr/>
          <p:nvPr/>
        </p:nvSpPr>
        <p:spPr>
          <a:xfrm>
            <a:off x="5202198" y="6787753"/>
            <a:ext cx="4225885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400"/>
              </a:lnSpc>
              <a:buSzPct val="100000"/>
              <a:buChar char="•"/>
            </a:pPr>
            <a:r>
              <a:rPr lang="en-US" sz="16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Voltado para DevOps</a:t>
            </a:r>
            <a:endParaRPr lang="en-US" sz="1600" dirty="0"/>
          </a:p>
        </p:txBody>
      </p:sp>
      <p:sp>
        <p:nvSpPr>
          <p:cNvPr id="12" name="Text 7"/>
          <p:cNvSpPr/>
          <p:nvPr/>
        </p:nvSpPr>
        <p:spPr>
          <a:xfrm>
            <a:off x="5202198" y="7168039"/>
            <a:ext cx="4225885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400"/>
              </a:lnSpc>
              <a:buSzPct val="100000"/>
              <a:buChar char="•"/>
            </a:pPr>
            <a:r>
              <a:rPr lang="en-US" sz="16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CI/CD embutido</a:t>
            </a:r>
            <a:endParaRPr lang="en-US" sz="1600" dirty="0"/>
          </a:p>
        </p:txBody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68263" y="4256246"/>
            <a:ext cx="1859280" cy="1859280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0629900" y="6372463"/>
            <a:ext cx="2336125" cy="2919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Bitbucket</a:t>
            </a:r>
            <a:endParaRPr lang="en-US" sz="1800" dirty="0"/>
          </a:p>
        </p:txBody>
      </p:sp>
      <p:sp>
        <p:nvSpPr>
          <p:cNvPr id="15" name="Text 9"/>
          <p:cNvSpPr/>
          <p:nvPr/>
        </p:nvSpPr>
        <p:spPr>
          <a:xfrm>
            <a:off x="9685020" y="6787753"/>
            <a:ext cx="4225885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lvl="1" marL="685800" indent="-342900">
              <a:lnSpc>
                <a:spcPts val="2400"/>
              </a:lnSpc>
              <a:buSzPct val="100000"/>
              <a:buChar char="•"/>
            </a:pPr>
            <a:r>
              <a:rPr lang="en-US" sz="16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Integrado ao ecossistema Atlassian (Jira, Trello)</a:t>
            </a:r>
            <a:endParaRPr lang="en-US" sz="1600" dirty="0"/>
          </a:p>
        </p:txBody>
      </p:sp>
      <p:sp>
        <p:nvSpPr>
          <p:cNvPr id="16" name="Text 10"/>
          <p:cNvSpPr/>
          <p:nvPr/>
        </p:nvSpPr>
        <p:spPr>
          <a:xfrm>
            <a:off x="9685020" y="7476411"/>
            <a:ext cx="4225885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400"/>
              </a:lnSpc>
              <a:buSzPct val="100000"/>
              <a:buChar char="•"/>
            </a:pPr>
            <a:r>
              <a:rPr lang="en-US" sz="16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Bitbucket Pipelines (CI/CD)</a:t>
            </a:r>
            <a:endParaRPr lang="en-US" sz="16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521398" y="2008465"/>
            <a:ext cx="8272820" cy="701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Diferença entre Git e Github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4521398" y="3079909"/>
            <a:ext cx="555308" cy="555308"/>
          </a:xfrm>
          <a:prstGeom prst="roundRect">
            <a:avLst>
              <a:gd name="adj" fmla="val 6667"/>
            </a:avLst>
          </a:prstGeom>
          <a:solidFill>
            <a:srgbClr val="303132"/>
          </a:solidFill>
          <a:ln/>
        </p:spPr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0817" y="3147239"/>
            <a:ext cx="336471" cy="420648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5323523" y="3164681"/>
            <a:ext cx="28048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Git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5323523" y="3663315"/>
            <a:ext cx="3666292" cy="11104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é uma ferramenta local usada para controlar o histórico de alterações em arquivos;</a:t>
            </a:r>
            <a:endParaRPr lang="en-US" sz="1900" dirty="0"/>
          </a:p>
        </p:txBody>
      </p:sp>
      <p:sp>
        <p:nvSpPr>
          <p:cNvPr id="8" name="Shape 4"/>
          <p:cNvSpPr/>
          <p:nvPr/>
        </p:nvSpPr>
        <p:spPr>
          <a:xfrm>
            <a:off x="9298305" y="3079909"/>
            <a:ext cx="555308" cy="555308"/>
          </a:xfrm>
          <a:prstGeom prst="roundRect">
            <a:avLst>
              <a:gd name="adj" fmla="val 6667"/>
            </a:avLst>
          </a:prstGeom>
          <a:solidFill>
            <a:srgbClr val="303132"/>
          </a:solidFill>
          <a:ln/>
        </p:spPr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7723" y="3147239"/>
            <a:ext cx="336471" cy="420648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0100429" y="3164681"/>
            <a:ext cx="28048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GitHub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10100429" y="3663315"/>
            <a:ext cx="3666292" cy="11104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é uma plataforma online onde você pode </a:t>
            </a:r>
            <a:pPr algn="l" indent="0" marL="0">
              <a:lnSpc>
                <a:spcPts val="2900"/>
              </a:lnSpc>
              <a:buNone/>
            </a:pPr>
            <a:r>
              <a:rPr lang="en-US" sz="1900" b="1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hospedar projetos que usam Git;</a:t>
            </a:r>
            <a:endParaRPr lang="en-US" sz="1900" dirty="0"/>
          </a:p>
        </p:txBody>
      </p:sp>
      <p:sp>
        <p:nvSpPr>
          <p:cNvPr id="12" name="Shape 7"/>
          <p:cNvSpPr/>
          <p:nvPr/>
        </p:nvSpPr>
        <p:spPr>
          <a:xfrm>
            <a:off x="4521398" y="5267444"/>
            <a:ext cx="555308" cy="555308"/>
          </a:xfrm>
          <a:prstGeom prst="roundRect">
            <a:avLst>
              <a:gd name="adj" fmla="val 6667"/>
            </a:avLst>
          </a:prstGeom>
          <a:solidFill>
            <a:srgbClr val="303132"/>
          </a:solidFill>
          <a:ln/>
        </p:spPr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0817" y="5334774"/>
            <a:ext cx="336471" cy="420648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5323523" y="5352217"/>
            <a:ext cx="28048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Resumo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5323523" y="5850850"/>
            <a:ext cx="8443079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900" b="1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Git é a ferramenta</a:t>
            </a:r>
            <a:pPr algn="l"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, Github é um </a:t>
            </a:r>
            <a:pPr algn="l" indent="0" marL="0">
              <a:lnSpc>
                <a:spcPts val="2900"/>
              </a:lnSpc>
              <a:buNone/>
            </a:pPr>
            <a:r>
              <a:rPr lang="en-US" sz="1900" b="1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serviço baseado no Git.</a:t>
            </a:r>
            <a:endParaRPr lang="en-US" sz="19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99382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8200" y="3652480"/>
            <a:ext cx="5443418" cy="680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350"/>
              </a:lnSpc>
              <a:buNone/>
            </a:pPr>
            <a:r>
              <a:rPr lang="en-US" sz="425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Boas práticas</a:t>
            </a:r>
            <a:endParaRPr lang="en-US" sz="4250" dirty="0"/>
          </a:p>
        </p:txBody>
      </p:sp>
      <p:sp>
        <p:nvSpPr>
          <p:cNvPr id="4" name="Shape 1"/>
          <p:cNvSpPr/>
          <p:nvPr/>
        </p:nvSpPr>
        <p:spPr>
          <a:xfrm>
            <a:off x="838200" y="5769888"/>
            <a:ext cx="2969062" cy="239435"/>
          </a:xfrm>
          <a:prstGeom prst="roundRect">
            <a:avLst>
              <a:gd name="adj" fmla="val 15005"/>
            </a:avLst>
          </a:prstGeom>
          <a:solidFill>
            <a:srgbClr val="303132"/>
          </a:solidFill>
          <a:ln/>
        </p:spPr>
      </p:sp>
      <p:sp>
        <p:nvSpPr>
          <p:cNvPr id="5" name="Text 2"/>
          <p:cNvSpPr/>
          <p:nvPr/>
        </p:nvSpPr>
        <p:spPr>
          <a:xfrm>
            <a:off x="838200" y="6368534"/>
            <a:ext cx="2721650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Commits</a:t>
            </a: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838200" y="6852285"/>
            <a:ext cx="2969062" cy="7186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85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Commits pequenos e com mensagens claras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4166473" y="5410557"/>
            <a:ext cx="2969062" cy="239435"/>
          </a:xfrm>
          <a:prstGeom prst="roundRect">
            <a:avLst>
              <a:gd name="adj" fmla="val 15005"/>
            </a:avLst>
          </a:prstGeom>
          <a:solidFill>
            <a:srgbClr val="303132"/>
          </a:solidFill>
          <a:ln/>
        </p:spPr>
      </p:sp>
      <p:sp>
        <p:nvSpPr>
          <p:cNvPr id="8" name="Text 5"/>
          <p:cNvSpPr/>
          <p:nvPr/>
        </p:nvSpPr>
        <p:spPr>
          <a:xfrm>
            <a:off x="4166473" y="6009203"/>
            <a:ext cx="2875478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Branch Main/Master</a:t>
            </a:r>
            <a:endParaRPr lang="en-US" sz="2100" dirty="0"/>
          </a:p>
        </p:txBody>
      </p:sp>
      <p:sp>
        <p:nvSpPr>
          <p:cNvPr id="9" name="Text 6"/>
          <p:cNvSpPr/>
          <p:nvPr/>
        </p:nvSpPr>
        <p:spPr>
          <a:xfrm>
            <a:off x="4166473" y="6492954"/>
            <a:ext cx="2969062" cy="7339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85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Nunca faça push direto na </a:t>
            </a:r>
            <a:pPr algn="l" indent="0" marL="0">
              <a:lnSpc>
                <a:spcPts val="2800"/>
              </a:lnSpc>
              <a:buNone/>
            </a:pPr>
            <a:r>
              <a:rPr lang="en-US" sz="1850" dirty="0">
                <a:solidFill>
                  <a:srgbClr val="E2E6E9"/>
                </a:solidFill>
                <a:highlight>
                  <a:srgbClr val="262626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main</a:t>
            </a:r>
            <a:pPr algn="l" indent="0" marL="0">
              <a:lnSpc>
                <a:spcPts val="2800"/>
              </a:lnSpc>
              <a:buNone/>
            </a:pPr>
            <a:r>
              <a:rPr lang="en-US" sz="185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sem revisar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7494746" y="5051346"/>
            <a:ext cx="2969062" cy="239435"/>
          </a:xfrm>
          <a:prstGeom prst="roundRect">
            <a:avLst>
              <a:gd name="adj" fmla="val 15005"/>
            </a:avLst>
          </a:prstGeom>
          <a:solidFill>
            <a:srgbClr val="303132"/>
          </a:solidFill>
          <a:ln/>
        </p:spPr>
      </p:sp>
      <p:sp>
        <p:nvSpPr>
          <p:cNvPr id="11" name="Text 8"/>
          <p:cNvSpPr/>
          <p:nvPr/>
        </p:nvSpPr>
        <p:spPr>
          <a:xfrm>
            <a:off x="7494746" y="5649992"/>
            <a:ext cx="2721650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Git Ignore</a:t>
            </a:r>
            <a:endParaRPr lang="en-US" sz="2100" dirty="0"/>
          </a:p>
        </p:txBody>
      </p:sp>
      <p:sp>
        <p:nvSpPr>
          <p:cNvPr id="12" name="Text 9"/>
          <p:cNvSpPr/>
          <p:nvPr/>
        </p:nvSpPr>
        <p:spPr>
          <a:xfrm>
            <a:off x="7494746" y="6133743"/>
            <a:ext cx="2969062" cy="7339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85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Use </a:t>
            </a:r>
            <a:pPr algn="l" indent="0" marL="0">
              <a:lnSpc>
                <a:spcPts val="2800"/>
              </a:lnSpc>
              <a:buNone/>
            </a:pPr>
            <a:r>
              <a:rPr lang="en-US" sz="1850" dirty="0">
                <a:solidFill>
                  <a:srgbClr val="E2E6E9"/>
                </a:solidFill>
                <a:highlight>
                  <a:srgbClr val="262626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.gitignore</a:t>
            </a:r>
            <a:pPr algn="l" indent="0" marL="0">
              <a:lnSpc>
                <a:spcPts val="2800"/>
              </a:lnSpc>
              <a:buNone/>
            </a:pPr>
            <a:r>
              <a:rPr lang="en-US" sz="185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e evite dados sensíveis no repositório</a:t>
            </a:r>
            <a:endParaRPr lang="en-US" sz="1850" dirty="0"/>
          </a:p>
        </p:txBody>
      </p:sp>
      <p:sp>
        <p:nvSpPr>
          <p:cNvPr id="13" name="Shape 10"/>
          <p:cNvSpPr/>
          <p:nvPr/>
        </p:nvSpPr>
        <p:spPr>
          <a:xfrm>
            <a:off x="10823019" y="4692134"/>
            <a:ext cx="2969181" cy="239435"/>
          </a:xfrm>
          <a:prstGeom prst="roundRect">
            <a:avLst>
              <a:gd name="adj" fmla="val 15005"/>
            </a:avLst>
          </a:prstGeom>
          <a:solidFill>
            <a:srgbClr val="303132"/>
          </a:solidFill>
          <a:ln/>
        </p:spPr>
      </p:sp>
      <p:sp>
        <p:nvSpPr>
          <p:cNvPr id="14" name="Text 11"/>
          <p:cNvSpPr/>
          <p:nvPr/>
        </p:nvSpPr>
        <p:spPr>
          <a:xfrm>
            <a:off x="10823019" y="5290780"/>
            <a:ext cx="2721650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Code Review</a:t>
            </a:r>
            <a:endParaRPr lang="en-US" sz="2100" dirty="0"/>
          </a:p>
        </p:txBody>
      </p:sp>
      <p:sp>
        <p:nvSpPr>
          <p:cNvPr id="15" name="Text 12"/>
          <p:cNvSpPr/>
          <p:nvPr/>
        </p:nvSpPr>
        <p:spPr>
          <a:xfrm>
            <a:off x="10823019" y="5774531"/>
            <a:ext cx="2969181" cy="7186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85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Revise PRs e colabore com feedback</a:t>
            </a:r>
            <a:endParaRPr lang="en-US" sz="18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2025-05-21T14:54:14Z</dcterms:created>
  <dcterms:modified xsi:type="dcterms:W3CDTF">2025-05-21T14:54:14Z</dcterms:modified>
</cp:coreProperties>
</file>